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2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A1F5E-1056-4071-B522-1001B5D23893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A0137-522E-47B6-906A-89990CCD96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23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A1F5E-1056-4071-B522-1001B5D23893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A0137-522E-47B6-906A-89990CCD96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29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A1F5E-1056-4071-B522-1001B5D23893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A0137-522E-47B6-906A-89990CCD96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625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A1F5E-1056-4071-B522-1001B5D23893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A0137-522E-47B6-906A-89990CCD96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618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A1F5E-1056-4071-B522-1001B5D23893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A0137-522E-47B6-906A-89990CCD96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301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A1F5E-1056-4071-B522-1001B5D23893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A0137-522E-47B6-906A-89990CCD96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971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A1F5E-1056-4071-B522-1001B5D23893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A0137-522E-47B6-906A-89990CCD96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994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A1F5E-1056-4071-B522-1001B5D23893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A0137-522E-47B6-906A-89990CCD96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924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A1F5E-1056-4071-B522-1001B5D23893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A0137-522E-47B6-906A-89990CCD96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265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A1F5E-1056-4071-B522-1001B5D23893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A0137-522E-47B6-906A-89990CCD96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687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A1F5E-1056-4071-B522-1001B5D23893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A0137-522E-47B6-906A-89990CCD96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181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A1F5E-1056-4071-B522-1001B5D23893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A0137-522E-47B6-906A-89990CCD96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973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220200" y="1709738"/>
            <a:ext cx="2127250" cy="285273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7886700" y="4589463"/>
            <a:ext cx="3460750" cy="150018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5843" y="-211138"/>
            <a:ext cx="13401543" cy="7251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AutoShape 4" descr="https://encrypted-tbn2.gstatic.com/"/>
          <p:cNvSpPr>
            <a:spLocks noChangeAspect="1" noChangeArrowheads="1"/>
          </p:cNvSpPr>
          <p:nvPr/>
        </p:nvSpPr>
        <p:spPr bwMode="auto">
          <a:xfrm>
            <a:off x="127000" y="-152401"/>
            <a:ext cx="320675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47675" y="503616"/>
            <a:ext cx="10109200" cy="1569660"/>
          </a:xfrm>
          <a:prstGeom prst="rect">
            <a:avLst/>
          </a:prstGeom>
          <a:noFill/>
          <a:scene3d>
            <a:camera prst="perspectiveLef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</a:rPr>
              <a:t>URURKA DHAQDHAAQA DHALINTA SOOMALIYEED</a:t>
            </a:r>
            <a:endParaRPr lang="en-US" sz="4800" b="1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295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/>
              <a:t>WAA MAXAY URURKA DHAQDHAQAAQA DHALINTA SOOMAALIYEED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0780" y="-121877"/>
            <a:ext cx="13406266" cy="725486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6119" y="1053184"/>
            <a:ext cx="111461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FIIRO GAARA</a:t>
            </a:r>
            <a:r>
              <a:rPr lang="en-US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: ururkani waxaa uu u madaxbannan yahay siyaasada waana urur siyaasadeed awal ama marka hore</a:t>
            </a:r>
            <a:endParaRPr lang="en-US" sz="2800" b="1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6160" y="230188"/>
            <a:ext cx="10109200" cy="646331"/>
          </a:xfrm>
          <a:prstGeom prst="rect">
            <a:avLst/>
          </a:prstGeom>
          <a:noFill/>
          <a:scene3d>
            <a:camera prst="perspectiveLef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</a:rPr>
              <a:t>URURKA DHAQDHAAQA DHALINTA SOOMALIYEED</a:t>
            </a:r>
            <a:endParaRPr lang="en-US" sz="3600" b="1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58222" y="2281881"/>
            <a:ext cx="472619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Ujeedada loo aasaasay ururkan waaxa ka mida markaana aragnay xaalada maanta uu ku sugan yahy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Dalkeena soomaliya iyo siyaasiyeentan cida ka badatay ee aan tayada iyo taag u lahayn umada soomaliyeed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Dhan horumar , siyaasad iyo difaaca dalka 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Markaan aragnay khayraadka dalka soomalia oo layska guranayo ayna qaadanayaan dad aan ab iyo sinji ku lahayn umada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Soomaliyeed ama ah dad aan soomali aha oo ajnabi ah </a:t>
            </a:r>
          </a:p>
        </p:txBody>
      </p:sp>
    </p:spTree>
    <p:extLst>
      <p:ext uri="{BB962C8B-B14F-4D97-AF65-F5344CB8AC3E}">
        <p14:creationId xmlns:p14="http://schemas.microsoft.com/office/powerpoint/2010/main" val="65248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8266" y="-172501"/>
            <a:ext cx="13401543" cy="7251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193184" y="1160205"/>
            <a:ext cx="47136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Markaan aragnay xududa ama soohdinta dalka soomaliya ay lawadaagto Dalalka jaarka oo lagu soo durkayo lana sheeganayo 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Dhulka soomaliya in kamida oo ay sheeganayaan dowlada shisheeye</a:t>
            </a:r>
          </a:p>
          <a:p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Markaan aaragnay dadka soomali oo laga dhex faa’iidaysanayo dhexdooda la isku dirayana waxaan goon </a:t>
            </a:r>
            <a:r>
              <a:rPr lang="en-US" sz="2000" b="1" dirty="0" smtClean="0">
                <a:solidFill>
                  <a:schemeClr val="bg1"/>
                </a:solidFill>
              </a:rPr>
              <a:t>sanay ama aan yaqiinasay in aan samayno urur u kacaya umada soomaliyeed laguna midaynayo </a:t>
            </a:r>
            <a:r>
              <a:rPr lang="en-US" sz="2000" b="1" dirty="0">
                <a:solidFill>
                  <a:schemeClr val="bg1"/>
                </a:solidFill>
              </a:rPr>
              <a:t>d</a:t>
            </a:r>
            <a:r>
              <a:rPr lang="en-US" sz="2000" b="1" dirty="0" smtClean="0">
                <a:solidFill>
                  <a:schemeClr val="bg1"/>
                </a:solidFill>
              </a:rPr>
              <a:t>halinta somaliyeeed si ay ula wareegaan hogaanka dalka soomaliya soona celiyaan magaca dadka soomaliyeed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6160" y="230188"/>
            <a:ext cx="10109200" cy="646331"/>
          </a:xfrm>
          <a:prstGeom prst="rect">
            <a:avLst/>
          </a:prstGeom>
          <a:noFill/>
          <a:scene3d>
            <a:camera prst="perspectiveLef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</a:rPr>
              <a:t>URURKA DHAQDHAAQA DHALINTA SOOMALIYEED</a:t>
            </a:r>
            <a:endParaRPr lang="en-US" sz="3600" b="1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500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5843" y="-211138"/>
            <a:ext cx="13401543" cy="7251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384300" y="230188"/>
            <a:ext cx="78371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</a:rPr>
              <a:t>URURKANI WAXA U</a:t>
            </a:r>
            <a:r>
              <a:rPr lang="en-US" sz="3600" dirty="0" smtClean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3600" dirty="0" smtClean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</a:rPr>
              <a:t>TAAGAN YAHAY </a:t>
            </a:r>
            <a:endParaRPr lang="en-US" sz="360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452782"/>
            <a:ext cx="35941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chemeClr val="bg1"/>
                </a:solidFill>
              </a:rPr>
              <a:t>Difaca dalka ha noqoto bad, bari iyo cir intaba iyo caawinta Ciidanka dalka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chemeClr val="bg1"/>
                </a:solidFill>
              </a:rPr>
              <a:t>La dagaanka musuqmaasuqaiyo wax isdaba marinta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chemeClr val="bg1"/>
                </a:solidFill>
              </a:rPr>
              <a:t>Nabadaynta dalka soomaliya ama heshiisiinta dadka soomaliyeed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chemeClr val="bg1"/>
                </a:solidFill>
              </a:rPr>
              <a:t>Dib u dhiska dalka dhinac kastaba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chemeClr val="bg1"/>
                </a:solidFill>
              </a:rPr>
              <a:t>La dagaalanka gaajada iyo baahida</a:t>
            </a:r>
            <a:endParaRPr lang="en-US" sz="2000" b="1" dirty="0" smtClean="0">
              <a:solidFill>
                <a:schemeClr val="bg1"/>
              </a:solidFill>
            </a:endParaRPr>
          </a:p>
          <a:p>
            <a:endParaRPr lang="en-US" sz="20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94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4772" y="-193183"/>
            <a:ext cx="13401543" cy="7251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177426" y="405701"/>
            <a:ext cx="78371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</a:rPr>
              <a:t>URURKANI WAXA U</a:t>
            </a:r>
            <a:r>
              <a:rPr lang="en-US" sz="3600" dirty="0" smtClean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3600" dirty="0" smtClean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</a:rPr>
              <a:t>TAAGAN YAHAY </a:t>
            </a:r>
            <a:endParaRPr lang="en-US" sz="360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0456" y="2416929"/>
            <a:ext cx="40310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bg1"/>
                </a:solidFill>
              </a:rPr>
              <a:t>La dagaalanka aafada tahriibka iyo </a:t>
            </a:r>
            <a:r>
              <a:rPr lang="en-US" b="1" dirty="0" smtClean="0">
                <a:solidFill>
                  <a:schemeClr val="bg1"/>
                </a:solidFill>
              </a:rPr>
              <a:t>mukhaaadaradka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chemeClr val="bg1"/>
                </a:solidFill>
              </a:rPr>
              <a:t>Sida ay dhalinta ama dhalinyartu cod midaynsan u yeelan lahaayeen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chemeClr val="bg1"/>
                </a:solidFill>
              </a:rPr>
              <a:t>Ilaalinta diinta dhaqanka iyo wax kastoo sinjiga la xiriira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chemeClr val="bg1"/>
                </a:solidFill>
              </a:rPr>
              <a:t>Kor u qaadista afka soomaliga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chemeClr val="bg1"/>
                </a:solidFill>
              </a:rPr>
              <a:t>IWM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38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0" y="897750"/>
            <a:ext cx="2856294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4772" y="-274638"/>
            <a:ext cx="13401543" cy="7251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95300" y="121028"/>
            <a:ext cx="190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</a:rPr>
              <a:t>INTAA KA DIB :</a:t>
            </a:r>
          </a:p>
          <a:p>
            <a:pPr algn="ctr"/>
            <a:endParaRPr lang="en-US" sz="320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3959" y="1517720"/>
            <a:ext cx="4838312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MA RABTAA INAAAD KU BIIRTO URURKAN 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HADAY JAWAABTU HAA TAHAY 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IGALA SOO </a:t>
            </a:r>
            <a:r>
              <a:rPr lang="en-US" sz="2000" dirty="0" smtClean="0">
                <a:solidFill>
                  <a:schemeClr val="bg1"/>
                </a:solidFill>
              </a:rPr>
              <a:t>XIRIR:0634212701</a:t>
            </a:r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                             :0906175504</a:t>
            </a:r>
          </a:p>
          <a:p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                             :0659212701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EMAIL ADRESS    :yaxye.kalce1@gmail.com</a:t>
            </a:r>
          </a:p>
          <a:p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                             :yaxye.kalce2@gmail.com</a:t>
            </a:r>
          </a:p>
          <a:p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                             :yaxye.kalce1@hotmail.com</a:t>
            </a: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49259" y="3878697"/>
            <a:ext cx="53427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FACEBOOK PAGE: URURKA DHAQDHAQAAQA  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                          DHALINTA SOOMALIYEED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WIXII SU’AALO AH WAXAAD KALA SOO XIRIIRAYSAA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FACEBOOK ACOUNT: YOUNIS YAHYE KAL’E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26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302</Words>
  <Application>Microsoft Office PowerPoint</Application>
  <PresentationFormat>Widescreen</PresentationFormat>
  <Paragraphs>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PowerPoint Presentation</vt:lpstr>
      <vt:lpstr>WAA MAXAY URURKA DHAQDHAQAAQA DHALINTA SOOMAALIYEED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yahye kalce</dc:creator>
  <cp:lastModifiedBy>yahye kalce</cp:lastModifiedBy>
  <cp:revision>13</cp:revision>
  <dcterms:created xsi:type="dcterms:W3CDTF">2016-12-18T13:24:37Z</dcterms:created>
  <dcterms:modified xsi:type="dcterms:W3CDTF">2016-12-18T19:38:47Z</dcterms:modified>
</cp:coreProperties>
</file>