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9"/>
  </p:notesMasterIdLst>
  <p:handoutMasterIdLst>
    <p:handoutMasterId r:id="rId10"/>
  </p:handoutMasterIdLst>
  <p:sldIdLst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47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12/26/2016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12/26/2016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E0FA9E5-6744-4841-888F-9E7CC0C2B7EC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yaxye.kalce1@gmail.com" TargetMode="External"/><Relationship Id="rId2" Type="http://schemas.openxmlformats.org/officeDocument/2006/relationships/hyperlink" Target="mailto:somaliyeed05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Sida loola xiriirayo ururka dhaqdhaqaaqa dhalinta somaliyeed mamulkiisa looguna biirayo ururka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URURKA DHAQDHAQAAQA DAHLINTA SOMALIYEED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828" y="620688"/>
            <a:ext cx="8208912" cy="430716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 </a:t>
            </a:r>
            <a:br>
              <a:rPr lang="en-US" sz="6000" dirty="0" smtClean="0"/>
            </a:br>
            <a:r>
              <a:rPr lang="en-US" sz="6000" dirty="0" smtClean="0"/>
              <a:t>waa inaad shuraadahan buuxisaa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3731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23392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Marka  hore waa inaad tahay.</a:t>
            </a:r>
            <a:br>
              <a:rPr lang="en-US" dirty="0">
                <a:solidFill>
                  <a:srgbClr val="00B0F0"/>
                </a:solidFill>
              </a:rPr>
            </a:b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65212" y="1828800"/>
            <a:ext cx="8686801" cy="4191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 Waan inaad tahay qof ay wadaniyada somali nimada ka dhaadhacsan tahay ama ay ka dhab ka tahay muwaadinimada </a:t>
            </a:r>
          </a:p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 Waa inaad tahay qof dhallinyaro ah misana da’dadu u dhaxayso 15 ila 35 sano</a:t>
            </a:r>
          </a:p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Waan inaad tahy qof u kacay umada somaliyeed ilaahay dartii , misana raba inuu wax u qabto walaalihii  somaliyeed ee dhibaataysan , ee aan u kicin dano kale.</a:t>
            </a:r>
          </a:p>
          <a:p>
            <a:pPr marL="45720" indent="0">
              <a:buNone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Inaad tahay qof u hogaansamaya dhamaan xeerarka dalka u yaala iyo shuradaha aad kula bayactantid ururka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" indent="0">
              <a:buNone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Waa inaad tahay qof siday tahay u fulinaya dhamaan qodobada dastuurka ururka.</a:t>
            </a:r>
          </a:p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6. Waa inaad xilkasoo qaban dhamaan dawladihii soomaliya somalia hanoqoto kumeel gaarkii iyo dowlada hadaba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895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1700808"/>
            <a:ext cx="8686801" cy="4191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7. Waa inaadan hada ama iminka aanad faraha kula jirin ama markii hareba arimo qabiil ama belaad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iyo maleeshiyaadba.</a:t>
            </a:r>
          </a:p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8.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Waa inaad wax yaroo aqoona leedahay ugu yaraan, tahayna muwaadin dhiiran.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19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Haday dhacdo in mid kamida dhamaan shuruudahan aad ku dhacdo ama aad tahay fadlan ha isku dayin inaad ku biirto ururka maadama uu yahay ururkan urur ukacay umada somaliyeed </a:t>
            </a:r>
          </a:p>
          <a:p>
            <a:pPr marL="45720" indent="0">
              <a:buNone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" indent="0">
              <a:buNone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Inaa ka dib hadad buuxiso dhamaan shuruudahan nagala soo xiriira namberada yada pageka dambe ku qoran si laguugu soo diro foomka ururka ee aad buuxbuuxinaysid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Note………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398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3" y="1828800"/>
            <a:ext cx="6901408" cy="41910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Email address       :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somaliyeed05@gmail.com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: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yaxye.kalce1@gmail.com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: </a:t>
            </a:r>
            <a:r>
              <a:rPr lang="en-US" sz="1800" dirty="0" smtClean="0">
                <a:solidFill>
                  <a:srgbClr val="00B050"/>
                </a:solidFill>
              </a:rPr>
              <a:t>yaxye.kalce1@hotmail.com</a:t>
            </a:r>
          </a:p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Facebook page      : ururka dhaqdhaqaaqa dhalinta somaliyeed</a:t>
            </a:r>
          </a:p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Facebook account :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ururka dhaqdhaqaaqa dhalinta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somaliyeed</a:t>
            </a:r>
          </a:p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Web blogger          :  </a:t>
            </a:r>
            <a:r>
              <a:rPr lang="en-US" sz="1800" dirty="0" smtClean="0">
                <a:solidFill>
                  <a:srgbClr val="00B050"/>
                </a:solidFill>
              </a:rPr>
              <a:t>soomaliyeed.blogspot.com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525"/>
            <a:ext cx="4222204" cy="590128"/>
          </a:xfrm>
        </p:spPr>
        <p:txBody>
          <a:bodyPr/>
          <a:lstStyle/>
          <a:p>
            <a:r>
              <a:rPr lang="en-US" dirty="0" smtClean="0"/>
              <a:t>Nagala soo xiriira: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06580" y="392821"/>
            <a:ext cx="2337499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Phone number:</a:t>
            </a:r>
            <a:endParaRPr lang="en-US" sz="2400" b="1" dirty="0" smtClean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06580" y="937290"/>
            <a:ext cx="3187255" cy="9233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err="1" smtClean="0"/>
              <a:t>Golis</a:t>
            </a:r>
            <a:r>
              <a:rPr lang="en-US" dirty="0" smtClean="0"/>
              <a:t>       :0906175504</a:t>
            </a:r>
          </a:p>
          <a:p>
            <a:r>
              <a:rPr lang="en-US" dirty="0" smtClean="0"/>
              <a:t>Telesom  :0634212701</a:t>
            </a:r>
          </a:p>
          <a:p>
            <a:r>
              <a:rPr lang="en-US" dirty="0" err="1" smtClean="0"/>
              <a:t>Somtel</a:t>
            </a:r>
            <a:r>
              <a:rPr lang="en-US" dirty="0" smtClean="0"/>
              <a:t>     :0659212701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3429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Business strategy presentatio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strategy presentation" id="{8652783A-F43B-4C47-8F3C-48F967BE0382}" vid="{232EED29-0899-40B2-8969-E379F11A5395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E1DFAE-A563-49ED-B827-D954CB21C6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strategy presentation</Template>
  <TotalTime>0</TotalTime>
  <Words>277</Words>
  <Application>Microsoft Office PowerPoint</Application>
  <PresentationFormat>Custom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Palatino Linotype</vt:lpstr>
      <vt:lpstr>Business strategy presentation</vt:lpstr>
      <vt:lpstr>URURKA DHAQDHAQAAQA DAHLINTA SOMALIYEED</vt:lpstr>
      <vt:lpstr>  waa inaad shuraadahan buuxisaa</vt:lpstr>
      <vt:lpstr>Marka  hore waa inaad tahay. </vt:lpstr>
      <vt:lpstr>PowerPoint Presentation</vt:lpstr>
      <vt:lpstr>Note………</vt:lpstr>
      <vt:lpstr>Nagala soo xiriira: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2016-12-26T09:02:44Z</dcterms:created>
  <dcterms:modified xsi:type="dcterms:W3CDTF">2016-12-26T10:05:08Z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TC034606639991</vt:lpwstr>
  </property>
</Properties>
</file>